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9" r:id="rId10"/>
    <p:sldId id="270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72CA0D20-7588-40C8-9686-09B3DFA3BA82}">
          <p14:sldIdLst>
            <p14:sldId id="256"/>
            <p14:sldId id="260"/>
            <p14:sldId id="257"/>
            <p14:sldId id="258"/>
            <p14:sldId id="259"/>
            <p14:sldId id="261"/>
            <p14:sldId id="262"/>
            <p14:sldId id="263"/>
            <p14:sldId id="269"/>
            <p14:sldId id="270"/>
            <p14:sldId id="264"/>
            <p14:sldId id="265"/>
            <p14:sldId id="266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8FAF-F7E0-4EC8-969B-B7606381F186}" type="datetimeFigureOut">
              <a:rPr lang="pt-BR" smtClean="0"/>
              <a:t>07/07/2019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238A-6CFF-44D3-ADC7-31E1EFBBC9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081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8FAF-F7E0-4EC8-969B-B7606381F186}" type="datetimeFigureOut">
              <a:rPr lang="pt-BR" smtClean="0"/>
              <a:t>07/07/2019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238A-6CFF-44D3-ADC7-31E1EFBBC9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0898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20648FAF-F7E0-4EC8-969B-B7606381F186}" type="datetimeFigureOut">
              <a:rPr lang="pt-BR" smtClean="0"/>
              <a:t>07/07/2019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E839238A-6CFF-44D3-ADC7-31E1EFBBC9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360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8FAF-F7E0-4EC8-969B-B7606381F186}" type="datetimeFigureOut">
              <a:rPr lang="pt-BR" smtClean="0"/>
              <a:t>07/07/2019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238A-6CFF-44D3-ADC7-31E1EFBBC9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4288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648FAF-F7E0-4EC8-969B-B7606381F186}" type="datetimeFigureOut">
              <a:rPr lang="pt-BR" smtClean="0"/>
              <a:t>07/07/2019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839238A-6CFF-44D3-ADC7-31E1EFBBC9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631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8FAF-F7E0-4EC8-969B-B7606381F186}" type="datetimeFigureOut">
              <a:rPr lang="pt-BR" smtClean="0"/>
              <a:t>07/07/2019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238A-6CFF-44D3-ADC7-31E1EFBBC9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18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8FAF-F7E0-4EC8-969B-B7606381F186}" type="datetimeFigureOut">
              <a:rPr lang="pt-BR" smtClean="0"/>
              <a:t>07/07/2019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238A-6CFF-44D3-ADC7-31E1EFBBC9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1712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8FAF-F7E0-4EC8-969B-B7606381F186}" type="datetimeFigureOut">
              <a:rPr lang="pt-BR" smtClean="0"/>
              <a:t>07/07/2019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238A-6CFF-44D3-ADC7-31E1EFBBC9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480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8FAF-F7E0-4EC8-969B-B7606381F186}" type="datetimeFigureOut">
              <a:rPr lang="pt-BR" smtClean="0"/>
              <a:t>07/07/2019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238A-6CFF-44D3-ADC7-31E1EFBBC9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2639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8FAF-F7E0-4EC8-969B-B7606381F186}" type="datetimeFigureOut">
              <a:rPr lang="pt-BR" smtClean="0"/>
              <a:t>07/07/2019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238A-6CFF-44D3-ADC7-31E1EFBBC9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919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48FAF-F7E0-4EC8-969B-B7606381F186}" type="datetimeFigureOut">
              <a:rPr lang="pt-BR" smtClean="0"/>
              <a:t>07/07/2019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39238A-6CFF-44D3-ADC7-31E1EFBBC9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9572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20648FAF-F7E0-4EC8-969B-B7606381F186}" type="datetimeFigureOut">
              <a:rPr lang="pt-BR" smtClean="0"/>
              <a:t>07/07/2019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E839238A-6CFF-44D3-ADC7-31E1EFBBC9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0965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B1523DD-D456-4685-8EF6-153583949ED9}"/>
              </a:ext>
            </a:extLst>
          </p:cNvPr>
          <p:cNvSpPr/>
          <p:nvPr/>
        </p:nvSpPr>
        <p:spPr>
          <a:xfrm>
            <a:off x="0" y="4516581"/>
            <a:ext cx="12192000" cy="21663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2715CC-E7AE-4CCB-994D-9B9FF2212B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OCD - mockups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9049EE-2472-4491-AC26-486F8397D11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PRIMEIRA VERSÃO (Web e Mobile)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6CF3B8-244C-4A38-B571-2C48E3D23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343" y="4581235"/>
            <a:ext cx="3851314" cy="2101709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88CEBE4B-CE77-4110-83E0-428968E4D7A8}"/>
              </a:ext>
            </a:extLst>
          </p:cNvPr>
          <p:cNvSpPr txBox="1">
            <a:spLocks/>
          </p:cNvSpPr>
          <p:nvPr/>
        </p:nvSpPr>
        <p:spPr>
          <a:xfrm>
            <a:off x="7666183" y="0"/>
            <a:ext cx="5532582" cy="617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400" dirty="0"/>
              <a:t>Primeira versão 02/07/2019 – Leandro Pedrosa</a:t>
            </a:r>
          </a:p>
        </p:txBody>
      </p:sp>
    </p:spTree>
    <p:extLst>
      <p:ext uri="{BB962C8B-B14F-4D97-AF65-F5344CB8AC3E}">
        <p14:creationId xmlns:p14="http://schemas.microsoft.com/office/powerpoint/2010/main" val="2535924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00022-9CD8-42E4-B9CB-5B29214C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Rastreamento – Passo 3 e 4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94DD5F-9455-4548-8DF7-43995F747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0997687-C7DE-4F81-A35D-BCFE8AA07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8" y="1978472"/>
            <a:ext cx="5825960" cy="478905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03524DD-20E3-4D1B-B3E8-90F5F6A1D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34" y="1995169"/>
            <a:ext cx="5795712" cy="476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917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00022-9CD8-42E4-B9CB-5B29214C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Monitoramento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94DD5F-9455-4548-8DF7-43995F747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CA21C84-E179-4EFE-9BF4-7601B5C0F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295" y="1876872"/>
            <a:ext cx="6055649" cy="497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81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00022-9CD8-42E4-B9CB-5B29214C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Usuários e Dados do usuário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94DD5F-9455-4548-8DF7-43995F747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62E4FBC-8D75-48CC-B5F1-944293C4C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2" y="2089372"/>
            <a:ext cx="5392717" cy="443292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C7B6B9B-3755-416E-A8A3-1923D65B73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938" y="2092509"/>
            <a:ext cx="5926000" cy="442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37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00022-9CD8-42E4-B9CB-5B29214C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Unidades de saúde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94DD5F-9455-4548-8DF7-43995F747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066B6D1-7562-441C-9493-75AEF9B39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368" y="1826369"/>
            <a:ext cx="6092596" cy="500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20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00022-9CD8-42E4-B9CB-5B29214C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câncer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94DD5F-9455-4548-8DF7-43995F747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BE6B361-B4AA-44EB-81C6-2F7853F2B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334" y="1792936"/>
            <a:ext cx="6157250" cy="506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01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00022-9CD8-42E4-B9CB-5B29214C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lesão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94DD5F-9455-4548-8DF7-43995F747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42842F9-2422-4004-8169-3B9039A54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23" y="1819397"/>
            <a:ext cx="6129540" cy="503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16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2E28B0-12EC-42BC-B53D-14F5DF952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OCD – Mobile (Primeira versão)</a:t>
            </a:r>
          </a:p>
        </p:txBody>
      </p:sp>
      <p:pic>
        <p:nvPicPr>
          <p:cNvPr id="1026" name="Picture 2" descr="Resultado de imagem para mobile icon">
            <a:extLst>
              <a:ext uri="{FF2B5EF4-FFF2-40B4-BE49-F238E27FC236}">
                <a16:creationId xmlns:a16="http://schemas.microsoft.com/office/drawing/2014/main" id="{D1F3E50E-E55E-495A-9F1E-DCDF6AE97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916" y="1817832"/>
            <a:ext cx="5040168" cy="5040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E07FA09-AD43-46A4-8FD3-5FCE8C12C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95FE239-177D-4AFC-982D-B022509ADA25}"/>
              </a:ext>
            </a:extLst>
          </p:cNvPr>
          <p:cNvSpPr/>
          <p:nvPr/>
        </p:nvSpPr>
        <p:spPr>
          <a:xfrm>
            <a:off x="5328340" y="2899061"/>
            <a:ext cx="1556328" cy="2725883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21C41D9-7488-4B07-B178-E38E2F6C6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491" y="3609695"/>
            <a:ext cx="1743605" cy="98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44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8395F5-B475-4453-BEF0-9F9B13250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LOGIN, CADASTRE-SE e PRINCIPAL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52632B74-7576-4438-BCA0-F64815CD6435}"/>
              </a:ext>
            </a:extLst>
          </p:cNvPr>
          <p:cNvSpPr/>
          <p:nvPr/>
        </p:nvSpPr>
        <p:spPr>
          <a:xfrm>
            <a:off x="68255" y="3418904"/>
            <a:ext cx="1206364" cy="13255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Acessar o aplicativo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58DC3F79-0589-4C0D-BB28-F9BC631F40E8}"/>
              </a:ext>
            </a:extLst>
          </p:cNvPr>
          <p:cNvSpPr/>
          <p:nvPr/>
        </p:nvSpPr>
        <p:spPr>
          <a:xfrm>
            <a:off x="4011652" y="3539413"/>
            <a:ext cx="1336912" cy="1084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Cadastre-se</a:t>
            </a: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92C17AE0-B69B-4C86-B963-1165086E8AB5}"/>
              </a:ext>
            </a:extLst>
          </p:cNvPr>
          <p:cNvSpPr/>
          <p:nvPr/>
        </p:nvSpPr>
        <p:spPr>
          <a:xfrm>
            <a:off x="8045090" y="3539413"/>
            <a:ext cx="1126619" cy="10845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/>
              <a:t>Principal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239722A-3B26-4484-9C8A-E2CFC44EC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39E04C3D-5B32-47F4-A8A6-9316F398C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616" y="1796064"/>
            <a:ext cx="2709252" cy="505458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6938529-01F3-42A3-BD89-E45092815C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60" y="1796064"/>
            <a:ext cx="2590755" cy="506193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F72864F-FA8D-44A5-B128-3650A3BBC5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38" y="1788718"/>
            <a:ext cx="2590755" cy="50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0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BAA34-4944-444E-80E8-E542771AD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Passo do RASTREAMENTO </a:t>
            </a:r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DA325742-D187-4BA1-B857-BEF80DC1AF10}"/>
              </a:ext>
            </a:extLst>
          </p:cNvPr>
          <p:cNvSpPr/>
          <p:nvPr/>
        </p:nvSpPr>
        <p:spPr>
          <a:xfrm>
            <a:off x="4019268" y="3759177"/>
            <a:ext cx="1176472" cy="849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Passo 2</a:t>
            </a:r>
          </a:p>
        </p:txBody>
      </p:sp>
      <p:sp>
        <p:nvSpPr>
          <p:cNvPr id="18" name="Seta: para a Direita 17">
            <a:extLst>
              <a:ext uri="{FF2B5EF4-FFF2-40B4-BE49-F238E27FC236}">
                <a16:creationId xmlns:a16="http://schemas.microsoft.com/office/drawing/2014/main" id="{2EB73115-5649-477B-9FFD-49B7D7A2AC68}"/>
              </a:ext>
            </a:extLst>
          </p:cNvPr>
          <p:cNvSpPr/>
          <p:nvPr/>
        </p:nvSpPr>
        <p:spPr>
          <a:xfrm>
            <a:off x="62401" y="3759177"/>
            <a:ext cx="1176472" cy="849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Passo 1</a:t>
            </a:r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84C270EA-DB29-4E82-BAE6-B9212ED55760}"/>
              </a:ext>
            </a:extLst>
          </p:cNvPr>
          <p:cNvSpPr/>
          <p:nvPr/>
        </p:nvSpPr>
        <p:spPr>
          <a:xfrm>
            <a:off x="7976135" y="3698882"/>
            <a:ext cx="1128951" cy="849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Passo 3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F4B2D38-77A6-4463-B0E7-724AA60B18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715" y="1813981"/>
            <a:ext cx="2779540" cy="5044019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93278476-C2F5-4639-9BE7-034454CE1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94B91F55-48A2-4322-8922-AB521A6F23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043" y="1792936"/>
            <a:ext cx="2592356" cy="506506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6B9D178-46F7-457F-980A-E6A5E53C7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966" y="1813981"/>
            <a:ext cx="2723279" cy="50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730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C7CF94-6B13-47D6-B288-A3C56CF3C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Telas RASTREAMENTO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0F7F8EA-8160-4524-AC9D-16B5AB26C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735" y="1833906"/>
            <a:ext cx="2571387" cy="5024094"/>
          </a:xfrm>
          <a:prstGeom prst="rect">
            <a:avLst/>
          </a:prstGeom>
        </p:spPr>
      </p:pic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FF865E25-7F3F-4AFE-A3F4-908EB6C69689}"/>
              </a:ext>
            </a:extLst>
          </p:cNvPr>
          <p:cNvSpPr/>
          <p:nvPr/>
        </p:nvSpPr>
        <p:spPr>
          <a:xfrm>
            <a:off x="5824194" y="3602648"/>
            <a:ext cx="1128951" cy="849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Passo 4</a:t>
            </a:r>
          </a:p>
        </p:txBody>
      </p:sp>
      <p:sp>
        <p:nvSpPr>
          <p:cNvPr id="11" name="Cruz 10">
            <a:extLst>
              <a:ext uri="{FF2B5EF4-FFF2-40B4-BE49-F238E27FC236}">
                <a16:creationId xmlns:a16="http://schemas.microsoft.com/office/drawing/2014/main" id="{AA6326CB-F8C1-44BE-B930-B374CA6F266E}"/>
              </a:ext>
            </a:extLst>
          </p:cNvPr>
          <p:cNvSpPr/>
          <p:nvPr/>
        </p:nvSpPr>
        <p:spPr>
          <a:xfrm>
            <a:off x="373955" y="3158001"/>
            <a:ext cx="1657928" cy="1293920"/>
          </a:xfrm>
          <a:prstGeom prst="plu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Adicionar lesão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C1F732A-190C-4509-869E-3407FAD8B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A82B898-F497-4BAD-9286-442928547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334" y="1833904"/>
            <a:ext cx="2956883" cy="502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15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103CD5-A09E-4A50-8D85-C3188CD28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OCD – WEB (segunda versão)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D45207-36E7-4A26-8328-C9C57ECE1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pic>
        <p:nvPicPr>
          <p:cNvPr id="2054" name="Picture 6" descr="Resultado de imagem para page web icon">
            <a:extLst>
              <a:ext uri="{FF2B5EF4-FFF2-40B4-BE49-F238E27FC236}">
                <a16:creationId xmlns:a16="http://schemas.microsoft.com/office/drawing/2014/main" id="{DCD6987F-D3DB-4D6D-B232-B0E4AED71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66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652" y="1886108"/>
            <a:ext cx="4859367" cy="485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417866F-E8B4-4600-8505-8638BA5782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435" y="3604492"/>
            <a:ext cx="2097680" cy="1179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2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01D18BE-7715-49A0-8195-7338662714E6}"/>
              </a:ext>
            </a:extLst>
          </p:cNvPr>
          <p:cNvSpPr/>
          <p:nvPr/>
        </p:nvSpPr>
        <p:spPr>
          <a:xfrm>
            <a:off x="1504486" y="1905809"/>
            <a:ext cx="9784080" cy="49521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706403-A4AD-46F6-B898-A82ADF6CB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Login, Cadastre-se e recuperar ACESSO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801377-0032-4AF1-9183-EB410DF2D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BF2AF22-3D95-4CCC-97E2-568A05663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05" y="1905809"/>
            <a:ext cx="9348241" cy="48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87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184DD-D6AC-4E77-9C35-2EE9A3CF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Home/dashboard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1A5BDF3-237D-4933-9D70-F21F010B2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2181B53-209F-40CB-B771-8E0CE6C0A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495" y="1838491"/>
            <a:ext cx="6111069" cy="502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43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00022-9CD8-42E4-B9CB-5B29214CB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Rastreamento – Passo 1 e 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94DD5F-9455-4548-8DF7-43995F747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098" y="98640"/>
            <a:ext cx="2882902" cy="162163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5E6D60E-86F5-43F4-8596-796F906FC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2" y="1978472"/>
            <a:ext cx="5816025" cy="478088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1763A71-4890-48B2-9E4B-3A79225FC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132" y="1980782"/>
            <a:ext cx="5816025" cy="478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7904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m Tiras">
  <a:themeElements>
    <a:clrScheme name="Em Tiras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Em Tira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Em Tiras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TM03090430[[fn=Em Tiras]]</Template>
  <TotalTime>357</TotalTime>
  <Words>91</Words>
  <Application>Microsoft Office PowerPoint</Application>
  <PresentationFormat>Widescreen</PresentationFormat>
  <Paragraphs>25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8" baseType="lpstr">
      <vt:lpstr>Corbel</vt:lpstr>
      <vt:lpstr>Wingdings</vt:lpstr>
      <vt:lpstr>Em Tiras</vt:lpstr>
      <vt:lpstr>OCD - mockups</vt:lpstr>
      <vt:lpstr>OCD – Mobile (Primeira versão)</vt:lpstr>
      <vt:lpstr>LOGIN, CADASTRE-SE e PRINCIPAL</vt:lpstr>
      <vt:lpstr>Passo do RASTREAMENTO </vt:lpstr>
      <vt:lpstr>Telas RASTREAMENTO </vt:lpstr>
      <vt:lpstr>OCD – WEB (segunda versão)</vt:lpstr>
      <vt:lpstr>Login, Cadastre-se e recuperar ACESSO</vt:lpstr>
      <vt:lpstr>Home/dashboard</vt:lpstr>
      <vt:lpstr>Rastreamento – Passo 1 e 2</vt:lpstr>
      <vt:lpstr>Rastreamento – Passo 3 e 4</vt:lpstr>
      <vt:lpstr>Monitoramento</vt:lpstr>
      <vt:lpstr>Usuários e Dados do usuário</vt:lpstr>
      <vt:lpstr>Unidades de saúde</vt:lpstr>
      <vt:lpstr>Tipos de câncer</vt:lpstr>
      <vt:lpstr>Tipos de lesão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Protótipos</dc:title>
  <dc:creator>Renata Braga</dc:creator>
  <cp:lastModifiedBy>Renata Braga</cp:lastModifiedBy>
  <cp:revision>19</cp:revision>
  <dcterms:created xsi:type="dcterms:W3CDTF">2019-07-02T20:56:37Z</dcterms:created>
  <dcterms:modified xsi:type="dcterms:W3CDTF">2019-07-07T23:03:18Z</dcterms:modified>
</cp:coreProperties>
</file>